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6834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06b37ed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fded57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9e67b8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e3ade66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da55a2ec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4da55a2ec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巧用递推法求通项公式——累加法、累乘法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612d61b7e?pid=1fded5777&amp;color=0,0,0&amp;bt=1&amp;bbb=1&amp;hb=1"/>
              <p:cNvSpPr/>
              <p:nvPr/>
            </p:nvSpPr>
            <p:spPr>
              <a:xfrm>
                <a:off x="832104" y="1080000"/>
                <a:ext cx="10533888" cy="1637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如果一个数列的相邻两项或多项之间的关系可以用一个式子来表示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，那么这个式子叫作这个数列的递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推公式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.如数列1，4，7，10，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的递推公式可以为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当题干出现形如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型的递推关系式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,或可转化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为该类型的关系式时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，可利用累加法或累乘法求解通项公式.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612d61b7e?pid=1fded577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37030"/>
              </a:xfrm>
              <a:prstGeom prst="rect">
                <a:avLst/>
              </a:prstGeom>
              <a:blipFill>
                <a:blip r:embed="rId3"/>
                <a:stretch>
                  <a:fillRect l="-1389" r="-1331" b="-8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9bebbe4d4?pid=59e67b873&amp;color=0,0,0&amp;bt=1&amp;bbb=1&amp;hb=1"/>
              <p:cNvSpPr/>
              <p:nvPr/>
            </p:nvSpPr>
            <p:spPr>
              <a:xfrm>
                <a:off x="832104" y="1080000"/>
                <a:ext cx="10533888" cy="388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.累加法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型的递推关系式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可依次列出递推式:</a:t>
                </a:r>
              </a:p>
              <a:p>
                <a:pPr latinLnBrk="1">
                  <a:lnSpc>
                    <a:spcPts val="10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⋯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(2).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将上述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个等式的等号两边分别相加并消去中间项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意验证当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时是否符合该式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P_4_BD#9bebbe4d4?pid=59e67b87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886200"/>
              </a:xfrm>
              <a:prstGeom prst="rect">
                <a:avLst/>
              </a:prstGeom>
              <a:blipFill>
                <a:blip r:embed="rId3"/>
                <a:stretch>
                  <a:fillRect l="-1389" b="-23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9bebbe4d4?pid=59e67b873&amp;color=0,0,0&amp;bt=1&amp;bbb=1&amp;hb=1">
                <a:extLst>
                  <a:ext uri="{FF2B5EF4-FFF2-40B4-BE49-F238E27FC236}">
                    <a16:creationId xmlns:a16="http://schemas.microsoft.com/office/drawing/2014/main" id="{4DF97DB1-0E4E-58A8-46C2-F8D14789C0F9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3109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法识记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的一次函数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累加后转化为等差数列求和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≥2(其中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的指数型函数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累加后转化为等比数列求和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的二次函数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累加后可分组求和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的分式函数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对分式进行裂项得到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再进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行累加得到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#1.2.4.4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9bebbe4d4?pid=59e67b873&amp;color=0,0,0&amp;bt=1&amp;bbb=1&amp;hb=1">
                <a:extLst>
                  <a:ext uri="{FF2B5EF4-FFF2-40B4-BE49-F238E27FC236}">
                    <a16:creationId xmlns:a16="http://schemas.microsoft.com/office/drawing/2014/main" id="{4DF97DB1-0E4E-58A8-46C2-F8D14789C0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310952"/>
              </a:xfrm>
              <a:prstGeom prst="rect">
                <a:avLst/>
              </a:prstGeom>
              <a:blipFill>
                <a:blip r:embed="rId2"/>
                <a:stretch>
                  <a:fillRect l="-1389" r="-1157" b="-19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518331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9bebbe4d4?pid=59e67b873&amp;color=0,0,0&amp;bt=1&amp;bbb=1&amp;hb=1"/>
              <p:cNvSpPr/>
              <p:nvPr/>
            </p:nvSpPr>
            <p:spPr>
              <a:xfrm>
                <a:off x="832104" y="1080000"/>
                <a:ext cx="10533888" cy="2916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2.累乘法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型的递推关系式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可依次列出递推式：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 kern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将上述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个等式的等号两边分别相乘并消去中间项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−1)⋅⋯⋅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与累加法一致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此时需验证当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时是否符合该式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9bebbe4d4?pid=59e67b87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916555"/>
              </a:xfrm>
              <a:prstGeom prst="rect">
                <a:avLst/>
              </a:prstGeom>
              <a:blipFill>
                <a:blip r:embed="rId3"/>
                <a:stretch>
                  <a:fillRect l="-1389" b="-48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_1#d5b747738?vop=1&amp;pid=ee3ade66c&amp;color=0,0,0&amp;bt=1&amp;bbb=1"/>
              <p:cNvSpPr/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（累加法）在数列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_1#d5b747738?vop=1&amp;pid=ee3ade66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blipFill>
                <a:blip r:embed="rId3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_1#d5b747738.blank?vop=1&amp;pid=ee3ade66c&amp;color=0,0,0&amp;vpa=1&amp;bbb=1"/>
              <p:cNvSpPr/>
              <p:nvPr/>
            </p:nvSpPr>
            <p:spPr>
              <a:xfrm>
                <a:off x="7854569" y="1197221"/>
                <a:ext cx="1119124" cy="2014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1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2_1#d5b747738.blank?vop=1&amp;pid=ee3ade66c&amp;color=0,0,0&amp;vpa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4569" y="1197221"/>
                <a:ext cx="1119124" cy="201422"/>
              </a:xfrm>
              <a:prstGeom prst="rect">
                <a:avLst/>
              </a:prstGeom>
              <a:blipFill>
                <a:blip r:embed="rId4"/>
                <a:stretch>
                  <a:fillRect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3_1#d5b747738?vop=1&amp;pid=ee3ade66c&amp;color=0,0,0&amp;bbb=1"/>
              <p:cNvSpPr/>
              <p:nvPr/>
            </p:nvSpPr>
            <p:spPr>
              <a:xfrm>
                <a:off x="832104" y="1494338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由数列递推公式得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可利用本攻略中的累加法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结合数列求和的裂项相消法即可求得数列通项公式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EX.3_1#d5b747738?vop=1&amp;pid=ee3ade66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4338"/>
                <a:ext cx="10533888" cy="602298"/>
              </a:xfrm>
              <a:prstGeom prst="rect">
                <a:avLst/>
              </a:prstGeom>
              <a:blipFill>
                <a:blip r:embed="rId5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4_1#d5b747738?vop=1&amp;pid=ee3ade66c&amp;color=0,0,0&amp;bbb=1"/>
              <p:cNvSpPr/>
              <p:nvPr/>
            </p:nvSpPr>
            <p:spPr>
              <a:xfrm>
                <a:off x="832104" y="2102668"/>
                <a:ext cx="10533888" cy="3243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整理递推关系式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用累加法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列项展开递推式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−2)+⋯+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求和并化简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1+1=1+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≥2,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是否满足上式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4_1#d5b747738?vop=1&amp;pid=ee3ade66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02668"/>
                <a:ext cx="10533888" cy="3243898"/>
              </a:xfrm>
              <a:prstGeom prst="rect">
                <a:avLst/>
              </a:prstGeom>
              <a:blipFill>
                <a:blip r:embed="rId6"/>
                <a:stretch>
                  <a:fillRect l="-1042" b="-3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5_1#5408ca4c6?vop=1&amp;pid=ee3ade66c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（累乘法）已知数列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5_1#5408ca4c6?vop=1&amp;pid=ee3ade66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6_1#5408ca4c6.blank?vop=1&amp;pid=ee3ade66c&amp;color=0,0,0&amp;vpa=2&amp;bbb=1"/>
              <p:cNvSpPr/>
              <p:nvPr/>
            </p:nvSpPr>
            <p:spPr>
              <a:xfrm>
                <a:off x="6875970" y="1112956"/>
                <a:ext cx="605917" cy="2014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17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6_1#5408ca4c6.blank?vop=1&amp;pid=ee3ade66c&amp;color=0,0,0&amp;vpa=2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5970" y="1112956"/>
                <a:ext cx="605917" cy="201422"/>
              </a:xfrm>
              <a:prstGeom prst="rect">
                <a:avLst/>
              </a:prstGeom>
              <a:blipFill>
                <a:blip r:embed="rId4"/>
                <a:stretch>
                  <a:fillRect l="-3030" r="-2020" b="-121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7_1#5408ca4c6?vop=1&amp;pid=ee3ade66c&amp;color=0,0,0&amp;bbb=1"/>
              <p:cNvSpPr/>
              <p:nvPr/>
            </p:nvSpPr>
            <p:spPr>
              <a:xfrm>
                <a:off x="832104" y="1370195"/>
                <a:ext cx="10533888" cy="6506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根据已知条件得到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则可利用本攻略中的累乘法求数列的通项公式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EX.7_1#5408ca4c6?vop=1&amp;pid=ee3ade66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650621"/>
              </a:xfrm>
              <a:prstGeom prst="rect">
                <a:avLst/>
              </a:prstGeom>
              <a:blipFill>
                <a:blip r:embed="rId5"/>
                <a:stretch>
                  <a:fillRect l="-1042" b="-66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8_1#5408ca4c6?vop=1&amp;pid=ee3ade66c&amp;color=0,0,0&amp;bbb=1"/>
              <p:cNvSpPr/>
              <p:nvPr/>
            </p:nvSpPr>
            <p:spPr>
              <a:xfrm>
                <a:off x="832104" y="2022848"/>
                <a:ext cx="10533888" cy="33327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整理递推关系式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用累乘法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≥2,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列项展开递推式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求积并化简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⋅4=2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≥2,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是否满足上式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满足上式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8_1#5408ca4c6?vop=1&amp;pid=ee3ade66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22848"/>
                <a:ext cx="10533888" cy="3332798"/>
              </a:xfrm>
              <a:prstGeom prst="rect">
                <a:avLst/>
              </a:prstGeom>
              <a:blipFill>
                <a:blip r:embed="rId6"/>
                <a:stretch>
                  <a:fillRect l="-1042" b="-3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33df1c3a3?pid=d06b37ed0&amp;color=0,0,0&amp;bt=1&amp;bbb=1"/>
              <p:cNvSpPr/>
              <p:nvPr/>
            </p:nvSpPr>
            <p:spPr>
              <a:xfrm>
                <a:off x="832104" y="1080000"/>
                <a:ext cx="10533888" cy="1637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识别类型：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判断递推公式是否为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列项累加、累乘: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按步骤展开递推公式，注意初始项对应关系.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化简求值: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利用数列求和或求积的方法计算，代入初始条件得通项公式.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验证首项: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检验第一项是否满足求出的通项公式.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P_4_BD#33df1c3a3?pid=d06b37ed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37030"/>
              </a:xfrm>
              <a:prstGeom prst="rect">
                <a:avLst/>
              </a:prstGeom>
              <a:blipFill>
                <a:blip r:embed="rId3"/>
                <a:stretch>
                  <a:fillRect l="-1042" t="-372" b="-8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891</Words>
  <Application>Microsoft Office PowerPoint</Application>
  <PresentationFormat>宽屏</PresentationFormat>
  <Paragraphs>69</Paragraphs>
  <Slides>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2025-10-22T02:23:49Z</dcterms:created>
  <dcterms:modified xsi:type="dcterms:W3CDTF">2025-10-22T02:34:00Z</dcterms:modified>
  <cp:category/>
  <cp:contentStatus/>
</cp:coreProperties>
</file>